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8" r:id="rId12"/>
    <p:sldId id="266" r:id="rId13"/>
    <p:sldId id="267" r:id="rId14"/>
    <p:sldId id="272" r:id="rId15"/>
    <p:sldId id="269" r:id="rId16"/>
    <p:sldId id="271" r:id="rId17"/>
    <p:sldId id="270" r:id="rId18"/>
    <p:sldId id="273" r:id="rId19"/>
    <p:sldId id="274" r:id="rId20"/>
    <p:sldId id="275" r:id="rId21"/>
    <p:sldId id="276" r:id="rId22"/>
    <p:sldId id="278" r:id="rId23"/>
    <p:sldId id="279" r:id="rId24"/>
    <p:sldId id="277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8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A9CD-D35B-A474-8E52-4E64453EB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4891A-1A72-6F16-C49D-C0889BF30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BB26C-3779-23C2-88CD-8689CFC76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3EBD5-85D8-6F1D-8013-38D6D4D4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6C1AF-1541-6379-6A8D-68B2AA36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31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C0E1-596C-0097-56E1-9169596A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26075-A00D-0B11-2798-6DFF692C9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40B60-61AF-4C9B-FC0F-4498BC0E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A5FCF-DAC2-EBFB-5D3C-375AAC1B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458D7-624A-BAEC-0428-096379E6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31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EAE32C-4340-AC44-DED8-54B07D6DC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981DA-233D-8746-4309-FDC63FDF2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9BBFE-95A0-1974-661B-B62F3536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7BE8A-21FD-3D33-63D7-04251E22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C711-1955-46EF-6B93-DF44FBC1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2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4420-90D8-FCF1-3B1E-1CC2146B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2BC98-8824-CC1F-EBD7-AE0485484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CC1C5-4993-AA76-8C65-2A26BC49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9A91-8235-420B-6D93-0A2125E49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F805E-C67E-482E-3531-BE136037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2F9B-9914-5894-4A35-0C5164686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07323-9130-AB73-07B9-A1F41E332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D97D1-2922-A950-55EC-BA5E7E265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F2EBF-62A8-4041-85A2-D2DDFBB7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3FC18-751C-ABA0-E6EC-C49EDF23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36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1EB1-1DD4-0425-DFC8-4238155A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66C99-C85F-F9DE-A95C-EF142B8CA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FD853-6AD4-43C7-5F06-0903947ED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297D5-8492-5A6C-BC01-4B256E31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1DBE3-C6FC-792D-1C7F-D9E4C791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31E95-AE1F-C4CB-77BD-4B89158B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02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7926-46B0-067E-BFC3-DB8EA62A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FF97B-9955-2E23-ED2E-0CC006F8C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4188F-E26A-A5D2-5AC5-F1A5AF0CC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06F81-D1C2-C4CD-20BD-5022FDA8B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73F9F-86CA-6480-59CE-763A3796A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D6971-E4F5-3A85-F1D6-4414B9FB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01EB0-E5F2-6E73-794F-6544952A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54FAE-17BC-FBAB-4FDF-6DD11D4B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9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5BFB-6C15-9DBC-5C86-D4041A18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692479-AE2C-6F32-9A02-D0DB6CAC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C3B57-1F0B-3BE3-13B7-A647EE1D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D3D91-DA1D-FC07-6315-EEE71792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0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99AE4-1D13-8444-29FA-8E793389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3714A-03D7-A6AB-3EAF-47745C0F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ADEE-113A-3FB3-1394-A7ACAC1F7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32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CD9D7-499E-A1F4-EF8F-C7E65E9D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D847E-EDE0-16FA-5627-EBC8B4A0B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9C692-71D8-912E-C898-DA6C2AFBF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A2730-9C39-FDC6-7CB7-C12837EF4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AA6A0-BDC5-364D-1519-BEA0CDD4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6601B-B97D-653C-83D1-6C086835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39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A77A-38DC-5FEC-D27E-8ACC7C44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A2CE4-FB31-8A47-8F7C-E561A94DF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05113-72F5-F1A4-847B-058E3AA41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03176-4632-6979-1CB7-5174F1D1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118C0-9EF0-BC45-BE33-778EC9C1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1FC74-CC41-6AEA-E801-CEF35F99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2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EFF00-42D4-8BB8-5925-0E7E87B3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C4500-34B0-BE74-5F3A-0159C910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F5E40-5943-930A-1660-122617794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B378F-0C55-4E3E-ACF6-DDEC4154A11B}" type="datetimeFigureOut">
              <a:rPr lang="en-IN" smtClean="0"/>
              <a:t>10-08-2025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1715E-128D-85C9-387C-C779A760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CC84B-4986-A72D-FC35-936CC4B3D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121ED-E5DF-4289-A86B-641C07EDC1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10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tuple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tuple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ython_dictionaries.as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4DCE-570F-9026-16C4-B838B30B0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Python Tutorial </a:t>
            </a:r>
            <a:br>
              <a:rPr lang="en-IN" dirty="0"/>
            </a:br>
            <a:r>
              <a:rPr lang="en-IN"/>
              <a:t>Data Types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9D3BA-1685-9007-BFF6-57DCB2519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S1 MCA</a:t>
            </a:r>
          </a:p>
        </p:txBody>
      </p:sp>
    </p:spTree>
    <p:extLst>
      <p:ext uri="{BB962C8B-B14F-4D97-AF65-F5344CB8AC3E}">
        <p14:creationId xmlns:p14="http://schemas.microsoft.com/office/powerpoint/2010/main" val="388488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994A8-0399-432B-2970-8E9CA60A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9FB49-EC64-9642-7026-F5BF0AC9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938128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Check if Item Exists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dirty="0"/>
              <a:t>To determine if a specified item is present in a list use the in keyword: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&gt;&gt;&gt;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if "apple" in </a:t>
            </a:r>
            <a:r>
              <a:rPr lang="en-US" dirty="0" err="1"/>
              <a:t>thislist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  		print("Yes, 'apple' is in the fruits list")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Check if "apple" is present in the list: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536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6522-553F-0D82-292C-2F11A065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Python - Change List Items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D7FC1-FB29-B629-E5C9-C01CAA0F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Change Item Value</a:t>
            </a:r>
          </a:p>
          <a:p>
            <a:pPr marL="0" indent="0">
              <a:buNone/>
            </a:pPr>
            <a:r>
              <a:rPr lang="en-US" dirty="0"/>
              <a:t>To change the value of a specific item, refer to the index number</a:t>
            </a:r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</a:t>
            </a:r>
            <a:r>
              <a:rPr lang="en-US" dirty="0"/>
              <a:t>[1] = "blackcurrant"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		</a:t>
            </a:r>
            <a:r>
              <a:rPr lang="en-IN" dirty="0"/>
              <a:t>Change the second item:</a:t>
            </a:r>
          </a:p>
          <a:p>
            <a:pPr marL="0" indent="0">
              <a:buNone/>
            </a:pPr>
            <a:endParaRPr lang="en-IN" dirty="0"/>
          </a:p>
          <a:p>
            <a:r>
              <a:rPr lang="en-US" b="1" dirty="0"/>
              <a:t>Change a Range of Item Values</a:t>
            </a:r>
          </a:p>
          <a:p>
            <a:pPr marL="0" indent="0">
              <a:buNone/>
            </a:pPr>
            <a:r>
              <a:rPr lang="en-US" dirty="0"/>
              <a:t>To change the value of items within a specific range, define a list with the new values, and refer to the range of index numbers where you want to insert the new values</a:t>
            </a:r>
            <a:endParaRPr lang="en-US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113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0673F-B221-579E-2F22-471E9D0A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5A7F5-444B-D1BA-5403-8FB631984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93812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&gt;&gt;&gt;	</a:t>
            </a:r>
            <a:r>
              <a:rPr lang="en-IN" dirty="0" err="1"/>
              <a:t>thislist</a:t>
            </a:r>
            <a:r>
              <a:rPr lang="en-IN" dirty="0"/>
              <a:t> = ["apple", "banana", "cherry", "orange", "kiwi", "mango"]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thislist</a:t>
            </a:r>
            <a:r>
              <a:rPr lang="en-IN" dirty="0"/>
              <a:t>[1:3] = ["blackcurrant", "watermelon"]</a:t>
            </a:r>
          </a:p>
          <a:p>
            <a:pPr marL="0" indent="0">
              <a:buNone/>
            </a:pPr>
            <a:r>
              <a:rPr lang="en-IN" dirty="0"/>
              <a:t>	print(</a:t>
            </a:r>
            <a:r>
              <a:rPr lang="en-IN" dirty="0" err="1"/>
              <a:t>thislist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Change the values "banana" and "cherry" with the values "blackcurrant" and "watermelon":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If you insert </a:t>
            </a:r>
            <a:r>
              <a:rPr lang="en-US" i="1" dirty="0"/>
              <a:t>more</a:t>
            </a:r>
            <a:r>
              <a:rPr lang="en-US" dirty="0"/>
              <a:t> items than you replace, the new items will be inserted where you specified, and the remaining items will move accordingly:</a:t>
            </a:r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</a:t>
            </a:r>
            <a:r>
              <a:rPr lang="en-US" dirty="0"/>
              <a:t>[1:2] = ["blackcurrant", "watermelon"]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output:['apple', 'blackcurrant', 'watermelon', 'cherry']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The length of the list will change when the number of items inserted does not match the number of items replaced.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755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E9728-8ABD-6E73-EA38-0F42F685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C17C0-F775-9062-DE96-12CF038B8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9381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If you insert </a:t>
            </a:r>
            <a:r>
              <a:rPr lang="en-US" i="1" dirty="0"/>
              <a:t>less</a:t>
            </a:r>
            <a:r>
              <a:rPr lang="en-US" dirty="0"/>
              <a:t> items than you replace, the new items will be inserted where you specified, and the remaining items will move accordingly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</a:t>
            </a:r>
            <a:r>
              <a:rPr lang="en-US" dirty="0"/>
              <a:t>[1:3] = ["watermelon"]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the second and third value by replacing it with </a:t>
            </a:r>
            <a:r>
              <a:rPr lang="en-US" i="1" dirty="0"/>
              <a:t>one</a:t>
            </a:r>
            <a:r>
              <a:rPr lang="en-US" dirty="0"/>
              <a:t> value:</a:t>
            </a:r>
          </a:p>
          <a:p>
            <a:pPr marL="0" indent="0">
              <a:buNone/>
            </a:pPr>
            <a:r>
              <a:rPr lang="en-US" dirty="0"/>
              <a:t>['apple', 'watermelon’]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IN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F71-C58D-622A-2CAB-F5FCC844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Python - Add List Items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5DF68-282C-6601-26AD-3A51672E2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Insert Items</a:t>
            </a:r>
          </a:p>
          <a:p>
            <a:pPr marL="0" indent="0">
              <a:buNone/>
            </a:pPr>
            <a:r>
              <a:rPr lang="en-US" dirty="0"/>
              <a:t>To insert a new list item, without replacing any of the existing values, we can use the </a:t>
            </a:r>
            <a:r>
              <a:rPr lang="en-US" b="1" dirty="0"/>
              <a:t>insert() </a:t>
            </a:r>
            <a:r>
              <a:rPr lang="en-US" dirty="0"/>
              <a:t>method.</a:t>
            </a:r>
          </a:p>
          <a:p>
            <a:pPr marL="0" indent="0">
              <a:buNone/>
            </a:pPr>
            <a:r>
              <a:rPr lang="en-US" u="sng" dirty="0"/>
              <a:t>The insert() method inserts an item at the specified index</a:t>
            </a:r>
          </a:p>
          <a:p>
            <a:pPr marL="0" indent="0">
              <a:buNone/>
            </a:pPr>
            <a:r>
              <a:rPr lang="en-US" dirty="0"/>
              <a:t>&gt;&gt;&gt; 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thislist.insert</a:t>
            </a:r>
            <a:r>
              <a:rPr lang="en-US" dirty="0"/>
              <a:t>(2, "watermelon")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As a result of the example above, the list will now contain 4 items.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dirty="0"/>
              <a:t>Output:['apple', 'banana', 'watermelon', 'cherry’]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868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CBD5C-5D27-34D8-EAD1-8483E44CC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DD865-EB36-D1A4-ABD3-8BFD26177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938128"/>
          </a:xfrm>
        </p:spPr>
        <p:txBody>
          <a:bodyPr/>
          <a:lstStyle/>
          <a:p>
            <a:r>
              <a:rPr lang="en-IN" b="1" dirty="0"/>
              <a:t>Append Items</a:t>
            </a:r>
          </a:p>
          <a:p>
            <a:pPr marL="0" indent="0">
              <a:buNone/>
            </a:pPr>
            <a:r>
              <a:rPr lang="en-US" dirty="0"/>
              <a:t>To add an item to the </a:t>
            </a:r>
            <a:r>
              <a:rPr lang="en-US" u="sng" dirty="0"/>
              <a:t>end of the list</a:t>
            </a:r>
            <a:r>
              <a:rPr lang="en-US" dirty="0"/>
              <a:t>, use the append() method</a:t>
            </a:r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thislist.append</a:t>
            </a:r>
            <a:r>
              <a:rPr lang="en-US" dirty="0"/>
              <a:t>("orange")	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b="1" dirty="0"/>
              <a:t>Extend List</a:t>
            </a:r>
          </a:p>
          <a:p>
            <a:pPr marL="0" indent="0">
              <a:buNone/>
            </a:pPr>
            <a:r>
              <a:rPr lang="en-US" dirty="0"/>
              <a:t>To append elements from another list to the current list, use the extend() method.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&gt;&gt;&gt;	</a:t>
            </a:r>
            <a:r>
              <a:rPr lang="en-IN" dirty="0" err="1"/>
              <a:t>thislist</a:t>
            </a:r>
            <a:r>
              <a:rPr lang="en-IN" dirty="0"/>
              <a:t> = ["apple", "banana", "cherry"]</a:t>
            </a:r>
            <a:br>
              <a:rPr lang="en-IN" dirty="0"/>
            </a:br>
            <a:r>
              <a:rPr lang="en-IN" dirty="0"/>
              <a:t>	tropical = ["mango", "pineapple", "papaya"]</a:t>
            </a:r>
            <a:br>
              <a:rPr lang="en-IN" dirty="0"/>
            </a:br>
            <a:r>
              <a:rPr lang="en-IN" dirty="0"/>
              <a:t>	</a:t>
            </a:r>
            <a:r>
              <a:rPr lang="en-IN" dirty="0" err="1"/>
              <a:t>thislist.extend</a:t>
            </a:r>
            <a:r>
              <a:rPr lang="en-IN" dirty="0"/>
              <a:t>(tropical)</a:t>
            </a:r>
            <a:br>
              <a:rPr lang="en-IN" dirty="0"/>
            </a:br>
            <a:r>
              <a:rPr lang="en-IN" dirty="0"/>
              <a:t>	print(</a:t>
            </a:r>
            <a:r>
              <a:rPr lang="en-IN" dirty="0" err="1"/>
              <a:t>thislist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Output:['apple', 'banana', 'cherry', 'mango', 'pineapple', 'papaya']</a:t>
            </a:r>
            <a:endParaRPr lang="en-I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889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0A87-AC3B-DAD5-DC5F-CE5B7053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Python - Remove List Items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DFD40-7E74-6FAC-1C1A-BA9389DA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Remove Specified Item</a:t>
            </a:r>
          </a:p>
          <a:p>
            <a:pPr marL="0" indent="0">
              <a:buNone/>
            </a:pPr>
            <a:r>
              <a:rPr lang="en-US" dirty="0"/>
              <a:t>The remove() method removes the specified item.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thislist.remove</a:t>
            </a:r>
            <a:r>
              <a:rPr lang="en-US" dirty="0"/>
              <a:t>("banana")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Output:['apple', 'cherry']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If there are more than one item with the specified value, the remove() method removes the first occurrence: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575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F939-5562-81B2-70D3-805BBCEF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&gt;&gt;&gt;	</a:t>
            </a:r>
            <a:r>
              <a:rPr lang="en-IN" dirty="0" err="1"/>
              <a:t>thislist</a:t>
            </a:r>
            <a:r>
              <a:rPr lang="en-IN" dirty="0"/>
              <a:t> = ["apple", "banana", "cherry", "banana", "kiwi"]</a:t>
            </a:r>
            <a:br>
              <a:rPr lang="en-IN" dirty="0"/>
            </a:br>
            <a:r>
              <a:rPr lang="en-IN" dirty="0"/>
              <a:t>	</a:t>
            </a:r>
            <a:r>
              <a:rPr lang="en-IN" dirty="0" err="1"/>
              <a:t>thislist.remove</a:t>
            </a:r>
            <a:r>
              <a:rPr lang="en-IN" dirty="0"/>
              <a:t>("banana")</a:t>
            </a:r>
            <a:br>
              <a:rPr lang="en-IN" dirty="0"/>
            </a:br>
            <a:r>
              <a:rPr lang="en-IN" dirty="0"/>
              <a:t>	print(</a:t>
            </a:r>
            <a:r>
              <a:rPr lang="en-IN" dirty="0" err="1"/>
              <a:t>thislist</a:t>
            </a:r>
            <a:r>
              <a:rPr lang="en-IN" dirty="0"/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dirty="0">
                <a:sym typeface="Wingdings" panose="05000000000000000000" pitchFamily="2" charset="2"/>
              </a:rPr>
              <a:t>output:</a:t>
            </a:r>
            <a:r>
              <a:rPr lang="en-IN" dirty="0"/>
              <a:t>['apple', 'cherry', 'banana', 'kiwi’]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Remove Specified Index</a:t>
            </a:r>
          </a:p>
          <a:p>
            <a:pPr marL="0" indent="0">
              <a:buNone/>
            </a:pPr>
            <a:r>
              <a:rPr lang="en-US" u="sng" dirty="0"/>
              <a:t>The pop() method removes the specified index.</a:t>
            </a:r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thislist.pop</a:t>
            </a:r>
            <a:r>
              <a:rPr lang="en-US" dirty="0"/>
              <a:t>(1)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Output:['apple', 'cherry']</a:t>
            </a:r>
          </a:p>
          <a:p>
            <a:pPr marL="0" indent="0">
              <a:buNone/>
            </a:pPr>
            <a:r>
              <a:rPr lang="en-US" dirty="0"/>
              <a:t>If you do not specify the index, the pop() method removes the last item.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084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FD4E2-4DD9-1870-176D-AAD579DF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5C63D-E354-DAD4-0014-568A858D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If you do not specify the index, the pop() method removes the last item.</a:t>
            </a:r>
          </a:p>
          <a:p>
            <a:pPr marL="0" indent="0">
              <a:buNone/>
            </a:pPr>
            <a:r>
              <a:rPr lang="en-IN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thislist.pop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Output:['apple', 'banana’]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The </a:t>
            </a:r>
            <a:r>
              <a:rPr lang="en-US" b="1" dirty="0"/>
              <a:t>del</a:t>
            </a:r>
            <a:r>
              <a:rPr lang="en-US" dirty="0"/>
              <a:t> keyword also removes the specified index:</a:t>
            </a:r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del </a:t>
            </a:r>
            <a:r>
              <a:rPr lang="en-US" dirty="0" err="1"/>
              <a:t>thislist</a:t>
            </a:r>
            <a:r>
              <a:rPr lang="en-US" dirty="0"/>
              <a:t>[0]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Output : </a:t>
            </a:r>
            <a:r>
              <a:rPr lang="en-IN" dirty="0"/>
              <a:t>['banana', 'cherry’]</a:t>
            </a:r>
          </a:p>
          <a:p>
            <a:r>
              <a:rPr lang="en-US" dirty="0"/>
              <a:t>The del keyword can also delete the list completely</a:t>
            </a:r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del </a:t>
            </a:r>
            <a:r>
              <a:rPr lang="en-US" dirty="0" err="1"/>
              <a:t>thislist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89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80316-860A-F5AB-BF7B-FC2EA2F1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B4F07-87EE-FEC8-8570-79C4ED1AD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IN" b="1" dirty="0"/>
              <a:t>Clear the List</a:t>
            </a:r>
          </a:p>
          <a:p>
            <a:pPr marL="0" indent="0">
              <a:buNone/>
            </a:pPr>
            <a:r>
              <a:rPr lang="en-US" dirty="0"/>
              <a:t>The clear() method empties the list.</a:t>
            </a:r>
          </a:p>
          <a:p>
            <a:pPr marL="0" indent="0">
              <a:buNone/>
            </a:pPr>
            <a:r>
              <a:rPr lang="en-US" dirty="0"/>
              <a:t>The list still remains, but it has no content.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thislist.clear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6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BC31-2866-CBF2-34C2-4DC124C7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Python Collections (Arrays)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62DD7-B852-B4B8-0717-7370A9D88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four collection data types in the Python programming language:</a:t>
            </a:r>
          </a:p>
          <a:p>
            <a:r>
              <a:rPr lang="en-US" b="1" dirty="0"/>
              <a:t>List</a:t>
            </a:r>
            <a:r>
              <a:rPr lang="en-US" dirty="0"/>
              <a:t> is a collection which is ordered and changeable. Allows duplicate members.</a:t>
            </a:r>
          </a:p>
          <a:p>
            <a:r>
              <a:rPr lang="en-US" b="1" dirty="0">
                <a:hlinkClick r:id="rId2"/>
              </a:rPr>
              <a:t>Tuple</a:t>
            </a:r>
            <a:r>
              <a:rPr lang="en-US" dirty="0"/>
              <a:t> is a collection which is ordered and unchangeable. Allows duplicate members.</a:t>
            </a:r>
          </a:p>
          <a:p>
            <a:r>
              <a:rPr lang="en-US" b="1" dirty="0">
                <a:hlinkClick r:id="rId3"/>
              </a:rPr>
              <a:t>Set</a:t>
            </a:r>
            <a:r>
              <a:rPr lang="en-US" dirty="0"/>
              <a:t> is a collection which is unordered, unchangeable*, and unindexed. No duplicate members.</a:t>
            </a:r>
          </a:p>
          <a:p>
            <a:r>
              <a:rPr lang="en-US" b="1" dirty="0">
                <a:hlinkClick r:id="rId4"/>
              </a:rPr>
              <a:t>Dictionary</a:t>
            </a:r>
            <a:r>
              <a:rPr lang="en-US" dirty="0"/>
              <a:t> is a collection which is ordered** and changeable. No duplicate members.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6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9C70-C4CD-44DC-BA28-2AD63FB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18255"/>
            <a:ext cx="10515600" cy="943279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Python - Loop Lists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2FC5-B83A-683E-0AC8-BE4CCB283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3509"/>
            <a:ext cx="12192000" cy="5746236"/>
          </a:xfrm>
        </p:spPr>
        <p:txBody>
          <a:bodyPr/>
          <a:lstStyle/>
          <a:p>
            <a:r>
              <a:rPr lang="en-US" dirty="0"/>
              <a:t>You can loop through the list items by using a for loop:</a:t>
            </a:r>
          </a:p>
          <a:p>
            <a:pPr marL="0" indent="0">
              <a:buNone/>
            </a:pPr>
            <a:r>
              <a:rPr lang="en-US" dirty="0"/>
              <a:t>&gt;&gt;&gt;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for x in </a:t>
            </a:r>
            <a:r>
              <a:rPr lang="en-US" dirty="0" err="1"/>
              <a:t>thislist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  	 print(x)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Loop Through the Index Numbers</a:t>
            </a:r>
          </a:p>
          <a:p>
            <a:pPr marL="0" indent="0">
              <a:buNone/>
            </a:pPr>
            <a:r>
              <a:rPr lang="en-US" dirty="0"/>
              <a:t>You can also loop through the list items by referring to their index number.</a:t>
            </a:r>
          </a:p>
          <a:p>
            <a:pPr marL="0" indent="0">
              <a:buNone/>
            </a:pPr>
            <a:r>
              <a:rPr lang="en-US" dirty="0"/>
              <a:t>Use the range() and </a:t>
            </a:r>
            <a:r>
              <a:rPr lang="en-US" dirty="0" err="1"/>
              <a:t>len</a:t>
            </a:r>
            <a:r>
              <a:rPr lang="en-US" dirty="0"/>
              <a:t>() functions to create a suitable </a:t>
            </a:r>
            <a:r>
              <a:rPr lang="en-US" dirty="0" err="1"/>
              <a:t>iterable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&gt;&gt;&gt;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for </a:t>
            </a:r>
            <a:r>
              <a:rPr lang="en-US" dirty="0" err="1"/>
              <a:t>i</a:t>
            </a:r>
            <a:r>
              <a:rPr lang="en-US" dirty="0"/>
              <a:t> in range(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thislist</a:t>
            </a:r>
            <a:r>
              <a:rPr lang="en-US" dirty="0"/>
              <a:t>)):</a:t>
            </a:r>
            <a:br>
              <a:rPr lang="en-US" dirty="0"/>
            </a:br>
            <a:r>
              <a:rPr lang="en-US" dirty="0"/>
              <a:t>  		print(</a:t>
            </a:r>
            <a:r>
              <a:rPr lang="en-US" dirty="0" err="1"/>
              <a:t>thislist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08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4BEE0-FF6B-867F-A05E-B78538D2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IN" b="1" dirty="0"/>
              <a:t>Using a While Loop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US" dirty="0"/>
              <a:t>You can loop through the list items by using a while loop.</a:t>
            </a:r>
          </a:p>
          <a:p>
            <a:pPr marL="0" indent="0">
              <a:buNone/>
            </a:pPr>
            <a:r>
              <a:rPr lang="en-US" dirty="0"/>
              <a:t>Use the </a:t>
            </a:r>
            <a:r>
              <a:rPr lang="en-US" dirty="0" err="1"/>
              <a:t>len</a:t>
            </a:r>
            <a:r>
              <a:rPr lang="en-US" dirty="0"/>
              <a:t>() function to determine the length of the list, then start at 0 and loop your way through the list items by referring to their indexes.</a:t>
            </a:r>
          </a:p>
          <a:p>
            <a:pPr marL="0" indent="0">
              <a:buNone/>
            </a:pPr>
            <a:r>
              <a:rPr lang="en-US" dirty="0"/>
              <a:t>Remember to increase the index by 1 after each iteration</a:t>
            </a:r>
            <a:r>
              <a:rPr lang="en-US" b="1" dirty="0"/>
              <a:t>.</a:t>
            </a:r>
          </a:p>
          <a:p>
            <a:pPr marL="0" indent="0">
              <a:buNone/>
            </a:pPr>
            <a:r>
              <a:rPr lang="en-US" b="1" dirty="0"/>
              <a:t>&gt;&gt;&gt;</a:t>
            </a:r>
            <a:r>
              <a:rPr lang="en-US" dirty="0" err="1"/>
              <a:t>thislist</a:t>
            </a:r>
            <a:r>
              <a:rPr lang="en-US" dirty="0"/>
              <a:t> = ["apple", "banana", "cherry"]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	while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thislist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		print(</a:t>
            </a:r>
            <a:r>
              <a:rPr lang="en-US" dirty="0" err="1"/>
              <a:t>thislist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pPr marL="0" indent="0">
              <a:buNone/>
            </a:pPr>
            <a:r>
              <a:rPr lang="en-US" dirty="0"/>
              <a:t>  		I =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90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3EF4-454B-8E90-0B2B-C3A52587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056401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Python - List Comprehension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08F2-BD3D-969B-7D31-C1607F13F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6058"/>
            <a:ext cx="12192000" cy="56236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List comprehension offers a shorter syntax when you want to create a new list based on the values of an existing list.</a:t>
            </a:r>
          </a:p>
          <a:p>
            <a:pPr marL="0" indent="0">
              <a:buNone/>
            </a:pPr>
            <a:r>
              <a:rPr lang="en-US" dirty="0"/>
              <a:t>Without list comprehension you will have to write a for statement with a conditional test inside: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fruits = ["apple", "banana", "cherry", "kiwi", "mango"]</a:t>
            </a:r>
          </a:p>
          <a:p>
            <a:pPr marL="0" indent="0">
              <a:buNone/>
            </a:pPr>
            <a:r>
              <a:rPr lang="en-US" dirty="0" err="1"/>
              <a:t>newlist</a:t>
            </a:r>
            <a:r>
              <a:rPr lang="en-US" dirty="0"/>
              <a:t> = []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x in fruits:</a:t>
            </a:r>
          </a:p>
          <a:p>
            <a:pPr marL="0" indent="0">
              <a:buNone/>
            </a:pPr>
            <a:r>
              <a:rPr lang="en-US" dirty="0"/>
              <a:t>  if "a" in x: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newlist.append</a:t>
            </a:r>
            <a:r>
              <a:rPr lang="en-US" dirty="0"/>
              <a:t>(x)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newlist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0230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C938-FD47-326C-CC25-8ABD97933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11" y="725864"/>
            <a:ext cx="11566689" cy="59011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 list comprehension you can do all that with only one line of code:</a:t>
            </a:r>
          </a:p>
          <a:p>
            <a:r>
              <a:rPr lang="en-US" dirty="0"/>
              <a:t>Syntax:</a:t>
            </a:r>
          </a:p>
          <a:p>
            <a:pPr marL="0" indent="0">
              <a:buNone/>
            </a:pPr>
            <a:r>
              <a:rPr lang="en-US" dirty="0" err="1"/>
              <a:t>newlist</a:t>
            </a:r>
            <a:r>
              <a:rPr lang="en-US" dirty="0"/>
              <a:t> = [</a:t>
            </a:r>
            <a:r>
              <a:rPr lang="en-US" i="1" dirty="0"/>
              <a:t>expression</a:t>
            </a:r>
            <a:r>
              <a:rPr lang="en-US" dirty="0"/>
              <a:t> for </a:t>
            </a:r>
            <a:r>
              <a:rPr lang="en-US" i="1" dirty="0"/>
              <a:t>item</a:t>
            </a:r>
            <a:r>
              <a:rPr lang="en-US" dirty="0"/>
              <a:t> in </a:t>
            </a:r>
            <a:r>
              <a:rPr lang="en-US" i="1" dirty="0" err="1"/>
              <a:t>iterable</a:t>
            </a:r>
            <a:r>
              <a:rPr lang="en-US" dirty="0"/>
              <a:t> if </a:t>
            </a:r>
            <a:r>
              <a:rPr lang="en-US" i="1" dirty="0"/>
              <a:t>condition</a:t>
            </a:r>
            <a:r>
              <a:rPr lang="en-US" dirty="0"/>
              <a:t> == True]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item</a:t>
            </a:r>
            <a:r>
              <a:rPr lang="en-US" dirty="0"/>
              <a:t> – a variable that takes each value from </a:t>
            </a:r>
            <a:r>
              <a:rPr lang="en-US" dirty="0" err="1"/>
              <a:t>iterable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expression</a:t>
            </a:r>
            <a:r>
              <a:rPr lang="en-US" dirty="0"/>
              <a:t> – what you want to put into the new list (often item, but can also be something transformed like </a:t>
            </a:r>
            <a:r>
              <a:rPr lang="en-US" dirty="0" err="1"/>
              <a:t>item.upper</a:t>
            </a:r>
            <a:r>
              <a:rPr lang="en-US" dirty="0"/>
              <a:t>()).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if condition </a:t>
            </a:r>
            <a:r>
              <a:rPr lang="en-US" dirty="0"/>
              <a:t>== True – a filter: only items where the condition is True are included.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shorten if condition == True to just if condition.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2899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6C8C5-C42D-81A7-8080-9F627C28E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&gt;&gt;&gt;	fruits = ["apple", "banana", "cherry", "kiwi", "mango"]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newlist</a:t>
            </a:r>
            <a:r>
              <a:rPr lang="en-US" dirty="0"/>
              <a:t> = [</a:t>
            </a:r>
            <a:r>
              <a:rPr lang="en-US" dirty="0" err="1"/>
              <a:t>x.upper</a:t>
            </a:r>
            <a:r>
              <a:rPr lang="en-US" dirty="0"/>
              <a:t>() for x in fruits if "a" in x]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newlist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Output: ['APPLE', 'BANANA', 'MANGO’]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/>
              <a:t>You can use the range() function to create an </a:t>
            </a:r>
            <a:r>
              <a:rPr lang="en-US" dirty="0" err="1"/>
              <a:t>iterable</a:t>
            </a:r>
            <a:r>
              <a:rPr lang="en-US" dirty="0"/>
              <a:t>:</a:t>
            </a:r>
          </a:p>
          <a:p>
            <a:r>
              <a:rPr lang="en-US" dirty="0" err="1"/>
              <a:t>newlist</a:t>
            </a:r>
            <a:r>
              <a:rPr lang="en-US" dirty="0"/>
              <a:t> = [x for x in range(10)]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815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651D-0F74-6D80-34FE-CB66B229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Sort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A8AC0-76B4-361D-6C17-0F89248C5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objects have a sort() method that will sort the list alphanumerically, ascending, by default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IN" dirty="0" err="1"/>
              <a:t>thislist</a:t>
            </a:r>
            <a:r>
              <a:rPr lang="en-IN" dirty="0"/>
              <a:t> = ["orange", "mango", "kiwi", "pineapple", "banana"]</a:t>
            </a:r>
            <a:br>
              <a:rPr lang="en-IN" dirty="0"/>
            </a:br>
            <a:r>
              <a:rPr lang="en-IN" dirty="0"/>
              <a:t>	</a:t>
            </a:r>
            <a:r>
              <a:rPr lang="en-IN" dirty="0" err="1"/>
              <a:t>thislist.sort</a:t>
            </a:r>
            <a:r>
              <a:rPr lang="en-IN" dirty="0"/>
              <a:t>()</a:t>
            </a:r>
            <a:br>
              <a:rPr lang="en-IN" dirty="0"/>
            </a:br>
            <a:r>
              <a:rPr lang="en-IN" dirty="0"/>
              <a:t>	print(</a:t>
            </a:r>
            <a:r>
              <a:rPr lang="en-IN" dirty="0" err="1"/>
              <a:t>thislist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[100, 50, 65, 82, 23]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thislist.sort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679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3A227-BFB2-24AC-DF80-09EF26176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12192000" cy="6858001"/>
          </a:xfrm>
        </p:spPr>
        <p:txBody>
          <a:bodyPr/>
          <a:lstStyle/>
          <a:p>
            <a:r>
              <a:rPr lang="en-IN" b="1" dirty="0"/>
              <a:t>Sort Descending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US" dirty="0"/>
              <a:t>To sort descending, use the keyword argument reverse = True</a:t>
            </a:r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IN" dirty="0" err="1"/>
              <a:t>thislist</a:t>
            </a:r>
            <a:r>
              <a:rPr lang="en-IN" dirty="0"/>
              <a:t> = ["orange", "mango", "kiwi", "pineapple", "banana"]</a:t>
            </a:r>
            <a:br>
              <a:rPr lang="en-IN" dirty="0"/>
            </a:br>
            <a:r>
              <a:rPr lang="en-IN" dirty="0"/>
              <a:t>	</a:t>
            </a:r>
            <a:r>
              <a:rPr lang="en-IN" dirty="0" err="1"/>
              <a:t>thislist.sort</a:t>
            </a:r>
            <a:r>
              <a:rPr lang="en-IN" dirty="0"/>
              <a:t>(reverse = True)</a:t>
            </a:r>
            <a:br>
              <a:rPr lang="en-IN" dirty="0"/>
            </a:br>
            <a:r>
              <a:rPr lang="en-IN" dirty="0"/>
              <a:t>	print(</a:t>
            </a:r>
            <a:r>
              <a:rPr lang="en-IN" dirty="0" err="1"/>
              <a:t>thislist</a:t>
            </a:r>
            <a:r>
              <a:rPr lang="en-IN" dirty="0"/>
              <a:t>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[100, 50, 65, 82, 23]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thislist.sort</a:t>
            </a:r>
            <a:r>
              <a:rPr lang="en-US" dirty="0"/>
              <a:t>(reverse = True)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365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DBC13-4BE8-C3B5-5CA6-527C89181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2170"/>
            <a:ext cx="10515600" cy="5554794"/>
          </a:xfrm>
        </p:spPr>
        <p:txBody>
          <a:bodyPr>
            <a:normAutofit/>
          </a:bodyPr>
          <a:lstStyle/>
          <a:p>
            <a:r>
              <a:rPr lang="en-IN" dirty="0"/>
              <a:t>Customize Sort Function</a:t>
            </a:r>
          </a:p>
          <a:p>
            <a:pPr marL="0" indent="0">
              <a:buNone/>
            </a:pPr>
            <a:r>
              <a:rPr lang="en-US" dirty="0"/>
              <a:t>You can also customize your own function by using the keyword argument key = function.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&gt;&gt;&gt;	</a:t>
            </a:r>
            <a:r>
              <a:rPr lang="en-US" dirty="0"/>
              <a:t>def </a:t>
            </a:r>
            <a:r>
              <a:rPr lang="en-US" dirty="0" err="1"/>
              <a:t>myfunc</a:t>
            </a:r>
            <a:r>
              <a:rPr lang="en-US" dirty="0"/>
              <a:t>(n):</a:t>
            </a:r>
          </a:p>
          <a:p>
            <a:pPr marL="0" indent="0">
              <a:buNone/>
            </a:pPr>
            <a:r>
              <a:rPr lang="en-US" dirty="0"/>
              <a:t>  		return abs(n - 50)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thislist</a:t>
            </a:r>
            <a:r>
              <a:rPr lang="en-US" dirty="0"/>
              <a:t> = [100, 50, 65, 82, 23]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thislist.sort</a:t>
            </a:r>
            <a:r>
              <a:rPr lang="en-US" dirty="0"/>
              <a:t>(key = </a:t>
            </a:r>
            <a:r>
              <a:rPr lang="en-US" dirty="0" err="1"/>
              <a:t>myfunc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957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9713D-D8CF-3C51-5B91-448FE2652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792"/>
            <a:ext cx="10515600" cy="5828171"/>
          </a:xfrm>
        </p:spPr>
        <p:txBody>
          <a:bodyPr/>
          <a:lstStyle/>
          <a:p>
            <a:r>
              <a:rPr lang="en-IN" dirty="0"/>
              <a:t>Case Insensitive Sort</a:t>
            </a:r>
          </a:p>
          <a:p>
            <a:pPr marL="0" indent="0">
              <a:buNone/>
            </a:pPr>
            <a:r>
              <a:rPr lang="en-US" dirty="0"/>
              <a:t>By default the sort() method is case sensitive, resulting in all capital letters being sorted before lower case letters: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["banana", "Orange", "Kiwi",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thislist.sort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["banana", "Orange", "Kiwi",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thislist.sort</a:t>
            </a:r>
            <a:r>
              <a:rPr lang="en-US" dirty="0"/>
              <a:t>(key = </a:t>
            </a:r>
            <a:r>
              <a:rPr lang="en-US" dirty="0" err="1"/>
              <a:t>str.lower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9818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41C91-9D51-56EE-E089-6ACFBE98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1482-1EB3-4E58-CE13-6B56B96BC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Reverse Order</a:t>
            </a:r>
          </a:p>
          <a:p>
            <a:pPr marL="0" indent="0">
              <a:buNone/>
            </a:pPr>
            <a:r>
              <a:rPr lang="en-US" dirty="0"/>
              <a:t>The reverse() method reverses the current sorting order of the elements.</a:t>
            </a:r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["banana", "Orange", "Kiwi",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thislist.reverse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Output :</a:t>
            </a:r>
            <a:r>
              <a:rPr lang="en-IN" dirty="0"/>
              <a:t>['cherry', 'Kiwi', 'Orange', 'banana']</a:t>
            </a:r>
            <a:endParaRPr lang="en-US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20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6293-D902-EE45-4A73-4463B8A7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Python Lists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2D499-93AB-9E07-0458-D76DA1FA7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used to store multiple items in a single variable.</a:t>
            </a:r>
          </a:p>
          <a:p>
            <a:r>
              <a:rPr lang="en-US" dirty="0"/>
              <a:t>Lists are one of 4 built-in data types in Python used to store collections of data, the other 3 are </a:t>
            </a:r>
            <a:r>
              <a:rPr lang="en-US" dirty="0">
                <a:hlinkClick r:id="rId2"/>
              </a:rPr>
              <a:t>Tuple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Set</a:t>
            </a:r>
            <a:r>
              <a:rPr lang="en-US" dirty="0"/>
              <a:t>, and </a:t>
            </a:r>
            <a:r>
              <a:rPr lang="en-US" dirty="0">
                <a:hlinkClick r:id="rId4"/>
              </a:rPr>
              <a:t>Dictionary</a:t>
            </a:r>
            <a:r>
              <a:rPr lang="en-US" dirty="0"/>
              <a:t>, all with different qualities and usage.</a:t>
            </a:r>
          </a:p>
          <a:p>
            <a:r>
              <a:rPr lang="en-US" dirty="0"/>
              <a:t>Lists are created using square brackets:</a:t>
            </a:r>
          </a:p>
          <a:p>
            <a:pPr marL="0" indent="0">
              <a:buNone/>
            </a:pPr>
            <a:r>
              <a:rPr lang="en-IN" dirty="0"/>
              <a:t>Create a List:</a:t>
            </a:r>
          </a:p>
          <a:p>
            <a:pPr marL="0" indent="0">
              <a:buNone/>
            </a:pPr>
            <a:br>
              <a:rPr lang="en-IN" dirty="0"/>
            </a:b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thislist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874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D3E8-283E-E829-5E5C-2528695D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EB863-1967-AB68-4FAA-1B039EAA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String and number together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sz="2800" dirty="0" err="1"/>
              <a:t>thislist</a:t>
            </a:r>
            <a:r>
              <a:rPr lang="en-US" sz="2800" dirty="0"/>
              <a:t> = ["orange", "mango", "kiwi", "pineapple", 1]</a:t>
            </a:r>
          </a:p>
          <a:p>
            <a:pPr marL="457200" lvl="1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thislist</a:t>
            </a:r>
            <a:r>
              <a:rPr lang="en-US" sz="2800" dirty="0"/>
              <a:t> = [str(item) for item in </a:t>
            </a:r>
            <a:r>
              <a:rPr lang="en-US" sz="2800" dirty="0" err="1"/>
              <a:t>thislist</a:t>
            </a:r>
            <a:r>
              <a:rPr lang="en-US" sz="2800" dirty="0"/>
              <a:t>]</a:t>
            </a:r>
          </a:p>
          <a:p>
            <a:pPr marL="457200" lvl="1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thislist.sort</a:t>
            </a:r>
            <a:r>
              <a:rPr lang="en-US" sz="2800" dirty="0"/>
              <a:t>()</a:t>
            </a:r>
          </a:p>
          <a:p>
            <a:pPr marL="457200" lvl="1" indent="0">
              <a:buNone/>
            </a:pPr>
            <a:r>
              <a:rPr lang="en-US" sz="2800" dirty="0"/>
              <a:t>	print(</a:t>
            </a:r>
            <a:r>
              <a:rPr lang="en-US" sz="2800" dirty="0" err="1"/>
              <a:t>thislist</a:t>
            </a:r>
            <a:r>
              <a:rPr lang="en-US" sz="2800" dirty="0"/>
              <a:t>)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 Output :['1', 'kiwi', 'mango', 'orange', 'pineapple']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265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9078-28FA-4376-BD2F-13B9015F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DE4A-2A78-4288-2D09-8084AA7E5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["orange", "mango", "kiwi", "pineapple", 1]</a:t>
            </a:r>
          </a:p>
          <a:p>
            <a:pPr marL="0" indent="0">
              <a:buNone/>
            </a:pPr>
            <a:r>
              <a:rPr lang="en-US" dirty="0"/>
              <a:t>	strings = sorted([x for x in </a:t>
            </a:r>
            <a:r>
              <a:rPr lang="en-US" dirty="0" err="1"/>
              <a:t>thislist</a:t>
            </a:r>
            <a:r>
              <a:rPr lang="en-US" dirty="0"/>
              <a:t> if </a:t>
            </a:r>
            <a:r>
              <a:rPr lang="en-US" dirty="0" err="1"/>
              <a:t>isinstance</a:t>
            </a:r>
            <a:r>
              <a:rPr lang="en-US" dirty="0"/>
              <a:t>(x, str)])</a:t>
            </a:r>
          </a:p>
          <a:p>
            <a:pPr marL="0" indent="0">
              <a:buNone/>
            </a:pPr>
            <a:r>
              <a:rPr lang="en-US" dirty="0"/>
              <a:t>	numbers = sorted([x for x in </a:t>
            </a:r>
            <a:r>
              <a:rPr lang="en-US" dirty="0" err="1"/>
              <a:t>thislist</a:t>
            </a:r>
            <a:r>
              <a:rPr lang="en-US" dirty="0"/>
              <a:t> if </a:t>
            </a:r>
            <a:r>
              <a:rPr lang="en-US" dirty="0" err="1"/>
              <a:t>isinstance</a:t>
            </a:r>
            <a:r>
              <a:rPr lang="en-US" dirty="0"/>
              <a:t>(x, int)])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sorted_list</a:t>
            </a:r>
            <a:r>
              <a:rPr lang="en-US" dirty="0"/>
              <a:t> = numbers + strings</a:t>
            </a:r>
          </a:p>
          <a:p>
            <a:pPr marL="0" indent="0">
              <a:buNone/>
            </a:pPr>
            <a:r>
              <a:rPr lang="en-US" dirty="0"/>
              <a:t>	print(</a:t>
            </a:r>
            <a:r>
              <a:rPr lang="en-US" dirty="0" err="1"/>
              <a:t>sorted_list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Output : [1, 'kiwi', 'mango', 'orange', 'pineapple']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324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FCD2-E4EC-4FD1-DD54-82CBF0E4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Copy a List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3C3D-A5F1-E40F-7944-D1BDD69B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cannot copy a list simply by typing list2 = list1,</a:t>
            </a:r>
          </a:p>
          <a:p>
            <a:pPr marL="0" indent="0">
              <a:buNone/>
            </a:pPr>
            <a:r>
              <a:rPr lang="en-US" dirty="0"/>
              <a:t> because: list2 will only be a reference to list1, </a:t>
            </a:r>
          </a:p>
          <a:p>
            <a:pPr marL="0" indent="0">
              <a:buNone/>
            </a:pPr>
            <a:r>
              <a:rPr lang="en-US" dirty="0"/>
              <a:t>and changes made in list1 will automatically also be made in list2.</a:t>
            </a:r>
          </a:p>
          <a:p>
            <a:r>
              <a:rPr lang="en-US" dirty="0"/>
              <a:t>You can use the built-in List method copy() to copy a list.</a:t>
            </a:r>
          </a:p>
          <a:p>
            <a:r>
              <a:rPr lang="en-US" dirty="0"/>
              <a:t>&gt;&gt;&gt;	</a:t>
            </a:r>
            <a:r>
              <a:rPr lang="en-IN" dirty="0" err="1"/>
              <a:t>thislist</a:t>
            </a:r>
            <a:r>
              <a:rPr lang="en-IN" dirty="0"/>
              <a:t> = ["apple", "banana", "cherry"]	</a:t>
            </a:r>
            <a:br>
              <a:rPr lang="en-IN" dirty="0"/>
            </a:br>
            <a:r>
              <a:rPr lang="en-IN" dirty="0"/>
              <a:t>	</a:t>
            </a:r>
            <a:r>
              <a:rPr lang="en-IN" dirty="0" err="1"/>
              <a:t>mylist</a:t>
            </a:r>
            <a:r>
              <a:rPr lang="en-IN" dirty="0"/>
              <a:t> = </a:t>
            </a:r>
            <a:r>
              <a:rPr lang="en-IN" dirty="0" err="1"/>
              <a:t>thislist.copy</a:t>
            </a:r>
            <a:r>
              <a:rPr lang="en-IN" dirty="0"/>
              <a:t>()</a:t>
            </a:r>
            <a:br>
              <a:rPr lang="en-IN" dirty="0"/>
            </a:br>
            <a:r>
              <a:rPr lang="en-IN" dirty="0"/>
              <a:t>	print(</a:t>
            </a:r>
            <a:r>
              <a:rPr lang="en-IN" dirty="0" err="1"/>
              <a:t>mylist</a:t>
            </a:r>
            <a:r>
              <a:rPr lang="en-IN" dirty="0"/>
              <a:t>)</a:t>
            </a:r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520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29DA-2C6B-7C97-154B-2C347A70C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IN" b="1" dirty="0"/>
              <a:t>Use the list() method</a:t>
            </a:r>
          </a:p>
          <a:p>
            <a:pPr marL="0" indent="0">
              <a:buNone/>
            </a:pPr>
            <a:r>
              <a:rPr lang="en-US" dirty="0"/>
              <a:t>Another way to make a copy is to use the built-in method list().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	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mylist</a:t>
            </a:r>
            <a:r>
              <a:rPr lang="en-US" dirty="0"/>
              <a:t> = list(</a:t>
            </a:r>
            <a:r>
              <a:rPr lang="en-US" dirty="0" err="1"/>
              <a:t>thislist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mylist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b="1" dirty="0"/>
              <a:t>Use the slice Operator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US" dirty="0"/>
              <a:t>You can also make a copy of a list by using the : (slice) operator.</a:t>
            </a:r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mylist</a:t>
            </a:r>
            <a:r>
              <a:rPr lang="en-US" dirty="0"/>
              <a:t> = </a:t>
            </a:r>
            <a:r>
              <a:rPr lang="en-US" dirty="0" err="1"/>
              <a:t>thislist</a:t>
            </a:r>
            <a:r>
              <a:rPr lang="en-US" dirty="0"/>
              <a:t>[:]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mylist</a:t>
            </a:r>
            <a:r>
              <a:rPr lang="en-US" dirty="0"/>
              <a:t>)</a:t>
            </a:r>
          </a:p>
          <a:p>
            <a:endParaRPr lang="en-US" b="1" dirty="0"/>
          </a:p>
          <a:p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387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DBF7-3A11-E601-FB25-72DCCF66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Join Two Lists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6E1D7-3378-F916-6694-69454CC4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ways to join, or concatenate, two or more lists in Python.</a:t>
            </a:r>
          </a:p>
          <a:p>
            <a:r>
              <a:rPr lang="en-US" dirty="0"/>
              <a:t>One of the easiest ways are by using the + operator.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IN" dirty="0"/>
              <a:t>list1 = ["a", "b", "c"]</a:t>
            </a:r>
            <a:br>
              <a:rPr lang="en-IN" dirty="0"/>
            </a:br>
            <a:r>
              <a:rPr lang="en-IN" dirty="0"/>
              <a:t>	list2 = [1, 2, 3]</a:t>
            </a:r>
            <a:br>
              <a:rPr lang="en-IN" dirty="0"/>
            </a:br>
            <a:br>
              <a:rPr lang="en-IN" dirty="0"/>
            </a:br>
            <a:r>
              <a:rPr lang="en-IN" dirty="0"/>
              <a:t>	list3 = list1 + list2</a:t>
            </a:r>
            <a:br>
              <a:rPr lang="en-IN" dirty="0"/>
            </a:br>
            <a:r>
              <a:rPr lang="en-IN" dirty="0"/>
              <a:t>	print(list3)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713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14339-F0F0-0073-D4FD-92045A2AD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Another way to join two lists is by appending all the items from list2 into list1, one by one: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&gt;&gt;&gt;	list1 = ["a", "b" , "c"]</a:t>
            </a:r>
            <a:br>
              <a:rPr lang="en-US" dirty="0"/>
            </a:br>
            <a:r>
              <a:rPr lang="en-US" dirty="0"/>
              <a:t>	list2 = [1, 2, 3]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for x in list2:</a:t>
            </a:r>
            <a:br>
              <a:rPr lang="en-US" dirty="0"/>
            </a:br>
            <a:r>
              <a:rPr lang="en-US" dirty="0"/>
              <a:t> 		 list1.append(x)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print(list1)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use the extend() method, where the purpose is to add elements from one list to another list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&gt;&gt;&gt;	</a:t>
            </a:r>
            <a:r>
              <a:rPr lang="en-IN" dirty="0"/>
              <a:t>list1.extend(list2)</a:t>
            </a:r>
            <a:br>
              <a:rPr lang="en-IN" dirty="0"/>
            </a:br>
            <a:r>
              <a:rPr lang="en-IN" dirty="0"/>
              <a:t>	print(list1)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1754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FC34-B845-8975-5492-552DCA8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r>
              <a:rPr lang="en-IN" dirty="0"/>
              <a:t>List Methods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AFEE4-4A96-B784-E8EB-CD9DCF3ED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435" y="1206631"/>
            <a:ext cx="8672660" cy="52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9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Celebration balloons">
                <a:extLst>
                  <a:ext uri="{FF2B5EF4-FFF2-40B4-BE49-F238E27FC236}">
                    <a16:creationId xmlns:a16="http://schemas.microsoft.com/office/drawing/2014/main" id="{8A660645-51BB-F0BE-5320-A06FE11B7C3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46860427"/>
                  </p:ext>
                </p:extLst>
              </p:nvPr>
            </p:nvGraphicFramePr>
            <p:xfrm>
              <a:off x="2573519" y="175927"/>
              <a:ext cx="7975076" cy="65061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975076" cy="6506145"/>
                    </a:xfrm>
                    <a:prstGeom prst="rect">
                      <a:avLst/>
                    </a:prstGeom>
                  </am3d:spPr>
                  <am3d:camera>
                    <am3d:pos x="0" y="0" z="5171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3126" d="1000000"/>
                    <am3d:preTrans dx="-118647" dy="-19235513" dz="353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6857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Celebration balloons">
                <a:extLst>
                  <a:ext uri="{FF2B5EF4-FFF2-40B4-BE49-F238E27FC236}">
                    <a16:creationId xmlns:a16="http://schemas.microsoft.com/office/drawing/2014/main" id="{8A660645-51BB-F0BE-5320-A06FE11B7C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3519" y="175927"/>
                <a:ext cx="7975076" cy="65061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18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A0B9-E358-FFD9-A0F8-B3A7D20E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14"/>
            <a:ext cx="12192000" cy="67825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List Items</a:t>
            </a:r>
          </a:p>
          <a:p>
            <a:r>
              <a:rPr lang="en-US" sz="2400" dirty="0"/>
              <a:t>List items are ordered, changeable, and allow duplicate values.</a:t>
            </a:r>
          </a:p>
          <a:p>
            <a:r>
              <a:rPr lang="en-US" sz="2400" dirty="0"/>
              <a:t>List items are indexed, the first item has index [0], the second item has index [1] etc.</a:t>
            </a:r>
          </a:p>
          <a:p>
            <a:pPr marL="0" indent="0">
              <a:buNone/>
            </a:pPr>
            <a:r>
              <a:rPr lang="en-US" sz="2400" b="1" dirty="0"/>
              <a:t>Ordered</a:t>
            </a:r>
          </a:p>
          <a:p>
            <a:r>
              <a:rPr lang="en-US" sz="2400" dirty="0"/>
              <a:t>When we say that lists are ordered, it means that the items have a defined order, and that order will not change.</a:t>
            </a:r>
          </a:p>
          <a:p>
            <a:r>
              <a:rPr lang="en-US" sz="2400" dirty="0"/>
              <a:t>If you add new items to a list, the new items will be placed at the end of the list.</a:t>
            </a:r>
          </a:p>
          <a:p>
            <a:pPr marL="0" indent="0">
              <a:buNone/>
            </a:pPr>
            <a:r>
              <a:rPr lang="en-IN" sz="2400" b="1" dirty="0"/>
              <a:t>Changeable</a:t>
            </a:r>
            <a:endParaRPr lang="en-US" sz="2400" dirty="0"/>
          </a:p>
          <a:p>
            <a:r>
              <a:rPr lang="en-US" sz="2400" dirty="0"/>
              <a:t>The list is changeable, meaning that we can change, add, and remove items in a list after it has been created.</a:t>
            </a:r>
          </a:p>
          <a:p>
            <a:pPr marL="0" indent="0">
              <a:buNone/>
            </a:pPr>
            <a:r>
              <a:rPr lang="en-IN" sz="2400" b="1" dirty="0"/>
              <a:t>Allow Duplicates</a:t>
            </a:r>
          </a:p>
          <a:p>
            <a:r>
              <a:rPr lang="en-US" sz="2400" dirty="0"/>
              <a:t>Since lists are indexed, lists can have items with the same value:</a:t>
            </a:r>
          </a:p>
          <a:p>
            <a:pPr marL="0" indent="0">
              <a:buNone/>
            </a:pPr>
            <a:endParaRPr lang="en-IN" sz="2400" b="1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C6FEC-2492-8CC7-642C-80F2DA250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89" y="5238851"/>
            <a:ext cx="708758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2554-296E-2B54-5CB1-AD3C65319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8854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List Length</a:t>
            </a:r>
          </a:p>
          <a:p>
            <a:r>
              <a:rPr lang="en-US" dirty="0"/>
              <a:t>To determine how many items a list has, use the </a:t>
            </a:r>
            <a:r>
              <a:rPr lang="en-US" dirty="0" err="1"/>
              <a:t>len</a:t>
            </a:r>
            <a:r>
              <a:rPr lang="en-US" dirty="0"/>
              <a:t>()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IN" b="1" dirty="0"/>
              <a:t>List Items - Data Types</a:t>
            </a:r>
          </a:p>
          <a:p>
            <a:r>
              <a:rPr lang="en-US" dirty="0"/>
              <a:t>List items can be of any data type:</a:t>
            </a:r>
          </a:p>
          <a:p>
            <a:r>
              <a:rPr lang="en-US" dirty="0"/>
              <a:t>A list can contain different data types: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79C83-4AD3-3452-47FC-5B1DD88E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00" y="1145311"/>
            <a:ext cx="4458322" cy="1362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75261-0F16-A76D-31DD-3CE1A5B1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0" y="4532306"/>
            <a:ext cx="4629796" cy="1733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C18E66-DADF-8554-3DD8-EA89CC4C9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149" y="4532306"/>
            <a:ext cx="460121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C550E-4B6D-1A7F-187C-809AFA657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C3DB6-43ED-3F84-DB53-51E74337A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938128"/>
          </a:xfrm>
        </p:spPr>
        <p:txBody>
          <a:bodyPr/>
          <a:lstStyle/>
          <a:p>
            <a:r>
              <a:rPr lang="en-US" b="1" dirty="0"/>
              <a:t>type()</a:t>
            </a:r>
          </a:p>
          <a:p>
            <a:pPr marL="0" indent="0">
              <a:buNone/>
            </a:pPr>
            <a:r>
              <a:rPr lang="en-US" dirty="0"/>
              <a:t>From Python's perspective, lists are defined as objects with the data type 'list’: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IN" b="1" dirty="0"/>
              <a:t>The list() Constructor</a:t>
            </a:r>
          </a:p>
          <a:p>
            <a:pPr marL="0" indent="0">
              <a:buNone/>
            </a:pPr>
            <a:br>
              <a:rPr lang="en-IN" dirty="0"/>
            </a:br>
            <a:r>
              <a:rPr lang="en-US" dirty="0"/>
              <a:t>It is also possible to use the list() constructor when creating a new list.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6FF41-1893-1A93-A27B-72A829C3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1" y="1207133"/>
            <a:ext cx="4505954" cy="125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0E560-3A5B-EE5A-6DB3-07A5074F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0" y="5094943"/>
            <a:ext cx="8745170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39FA-9DC7-6FA2-23DF-9F960317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14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br>
              <a:rPr lang="en-IN" dirty="0"/>
            </a:br>
            <a:r>
              <a:rPr lang="en-IN" dirty="0"/>
              <a:t>Python - Access List Items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2DAA7-18DB-F04E-FC95-BDEEF42F1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4"/>
            <a:ext cx="12192000" cy="5532436"/>
          </a:xfrm>
        </p:spPr>
        <p:txBody>
          <a:bodyPr/>
          <a:lstStyle/>
          <a:p>
            <a:r>
              <a:rPr lang="en-US" dirty="0"/>
              <a:t>List items are indexed and you can access them by referring to the index number:</a:t>
            </a:r>
          </a:p>
          <a:p>
            <a:pPr marL="0" indent="0">
              <a:buNone/>
            </a:pPr>
            <a:r>
              <a:rPr lang="en-US" dirty="0"/>
              <a:t>&gt;&gt;&gt;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[1])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will print second item of the list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IN" b="1" dirty="0"/>
              <a:t>Negative Indexing</a:t>
            </a:r>
          </a:p>
          <a:p>
            <a:pPr marL="0" indent="0">
              <a:buNone/>
            </a:pPr>
            <a:r>
              <a:rPr lang="en-US" dirty="0"/>
              <a:t>Negative indexing means start from the end</a:t>
            </a:r>
          </a:p>
          <a:p>
            <a:pPr marL="0" indent="0">
              <a:buNone/>
            </a:pPr>
            <a:r>
              <a:rPr lang="en-US" dirty="0"/>
              <a:t>-1 refers to the last item, -2 refers to the second last item etc</a:t>
            </a:r>
            <a:r>
              <a:rPr lang="en-US" b="1" dirty="0"/>
              <a:t>.</a:t>
            </a:r>
          </a:p>
          <a:p>
            <a:pPr marL="0" indent="0">
              <a:buNone/>
            </a:pPr>
            <a:r>
              <a:rPr lang="en-US" dirty="0"/>
              <a:t>&gt;&gt;&gt;</a:t>
            </a:r>
            <a:r>
              <a:rPr lang="en-US" dirty="0" err="1"/>
              <a:t>thislist</a:t>
            </a:r>
            <a:r>
              <a:rPr lang="en-US" dirty="0"/>
              <a:t> = ["apple", "banana", "cherry"]</a:t>
            </a:r>
            <a:br>
              <a:rPr lang="en-US" dirty="0"/>
            </a:br>
            <a:r>
              <a:rPr lang="en-US" dirty="0"/>
              <a:t>	print(</a:t>
            </a:r>
            <a:r>
              <a:rPr lang="en-US" dirty="0" err="1"/>
              <a:t>thislist</a:t>
            </a:r>
            <a:r>
              <a:rPr lang="en-US" dirty="0"/>
              <a:t>[-1])</a:t>
            </a:r>
            <a:endParaRPr lang="en-IN" b="1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>
                <a:sym typeface="Wingdings" panose="05000000000000000000" pitchFamily="2" charset="2"/>
              </a:rPr>
              <a:t>Print the last Item of the list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305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7544F-8A61-4C9A-4698-B325A3085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7CCD8-35E1-F368-DFDB-4966D96EE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938128"/>
          </a:xfrm>
        </p:spPr>
        <p:txBody>
          <a:bodyPr/>
          <a:lstStyle/>
          <a:p>
            <a:r>
              <a:rPr lang="en-IN" b="1" dirty="0"/>
              <a:t>Range of Indexes</a:t>
            </a:r>
          </a:p>
          <a:p>
            <a:pPr marL="0" indent="0">
              <a:buNone/>
            </a:pPr>
            <a:r>
              <a:rPr lang="en-US" dirty="0"/>
              <a:t>You can specify a range of indexes by specifying where to start and where to end the range.</a:t>
            </a:r>
          </a:p>
          <a:p>
            <a:pPr marL="0" indent="0">
              <a:buNone/>
            </a:pPr>
            <a:r>
              <a:rPr lang="en-US" dirty="0"/>
              <a:t>&gt;&gt;&gt;</a:t>
            </a:r>
            <a:r>
              <a:rPr lang="en-IN" dirty="0" err="1"/>
              <a:t>thislist</a:t>
            </a:r>
            <a:r>
              <a:rPr lang="en-IN" dirty="0"/>
              <a:t> = ["apple", "banana", "cherry", "orange", "kiwi", "melon", "mango"]</a:t>
            </a:r>
            <a:br>
              <a:rPr lang="en-IN" dirty="0"/>
            </a:br>
            <a:r>
              <a:rPr lang="en-IN" dirty="0"/>
              <a:t>	print(</a:t>
            </a:r>
            <a:r>
              <a:rPr lang="en-IN" dirty="0" err="1"/>
              <a:t>thislist</a:t>
            </a:r>
            <a:r>
              <a:rPr lang="en-IN" dirty="0"/>
              <a:t>[2:5])</a:t>
            </a:r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      </a:t>
            </a:r>
            <a:r>
              <a:rPr lang="en-US" dirty="0"/>
              <a:t>Return the third, fourth, and fifth item: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</a:t>
            </a:r>
            <a:r>
              <a:rPr lang="en-US" dirty="0"/>
              <a:t>The search will start at index 2 (included) and end at index 5(not included).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leaving out the start value, the range will start at the first item:</a:t>
            </a:r>
          </a:p>
          <a:p>
            <a:pPr marL="0" indent="0">
              <a:buNone/>
            </a:pPr>
            <a:r>
              <a:rPr lang="en-IN" dirty="0"/>
              <a:t>&gt;&gt;&gt;</a:t>
            </a:r>
            <a:r>
              <a:rPr lang="en-IN" dirty="0" err="1"/>
              <a:t>thislist</a:t>
            </a:r>
            <a:r>
              <a:rPr lang="en-IN" dirty="0"/>
              <a:t> = ["apple", "banana", "cherry", "orange", "kiwi", "melon", "mango"]</a:t>
            </a:r>
            <a:br>
              <a:rPr lang="en-IN" dirty="0"/>
            </a:br>
            <a:r>
              <a:rPr lang="en-IN" dirty="0"/>
              <a:t>	print(</a:t>
            </a:r>
            <a:r>
              <a:rPr lang="en-IN" dirty="0" err="1"/>
              <a:t>thislist</a:t>
            </a:r>
            <a:r>
              <a:rPr lang="en-IN" dirty="0"/>
              <a:t>[:4])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This example returns the items from the beginning to, but NOT including, "kiwi":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40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17AA-8C2B-3EF8-7954-F2A157C3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FB0DF-8A66-67FA-4E12-DA0F7702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93812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By leaving out the end value, the range will go on to the end of the list:</a:t>
            </a:r>
          </a:p>
          <a:p>
            <a:pPr marL="0" indent="0">
              <a:buNone/>
            </a:pPr>
            <a:r>
              <a:rPr lang="en-IN" dirty="0"/>
              <a:t>&gt;&gt;&gt;</a:t>
            </a:r>
            <a:r>
              <a:rPr lang="en-IN" dirty="0" err="1"/>
              <a:t>thislist</a:t>
            </a:r>
            <a:r>
              <a:rPr lang="en-IN" dirty="0"/>
              <a:t> = ["apple", "banana", "cherry", "orange", "kiwi", "melon", "mango"]</a:t>
            </a:r>
            <a:br>
              <a:rPr lang="en-IN" dirty="0"/>
            </a:br>
            <a:r>
              <a:rPr lang="en-IN" dirty="0"/>
              <a:t>	print(</a:t>
            </a:r>
            <a:r>
              <a:rPr lang="en-IN" dirty="0" err="1"/>
              <a:t>thislist</a:t>
            </a:r>
            <a:r>
              <a:rPr lang="en-IN" dirty="0"/>
              <a:t>[2:])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	</a:t>
            </a:r>
            <a:r>
              <a:rPr lang="en-US" dirty="0"/>
              <a:t>This example returns the items from "cherry" to the end: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b="1" dirty="0"/>
              <a:t>Range of Negative Indexes</a:t>
            </a:r>
          </a:p>
          <a:p>
            <a:pPr marL="0" indent="0">
              <a:buNone/>
            </a:pPr>
            <a:r>
              <a:rPr lang="en-US" dirty="0"/>
              <a:t>Specify negative indexes if you want to start the search from the end of the list: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dirty="0"/>
              <a:t>&gt;&gt;&gt;</a:t>
            </a:r>
            <a:r>
              <a:rPr lang="en-IN" dirty="0" err="1"/>
              <a:t>thislist</a:t>
            </a:r>
            <a:r>
              <a:rPr lang="en-IN" dirty="0"/>
              <a:t> = ["apple", "banana", "cherry", "orange", "kiwi", "melon", "mango"]</a:t>
            </a:r>
            <a:br>
              <a:rPr lang="en-IN" dirty="0"/>
            </a:br>
            <a:r>
              <a:rPr lang="en-IN" dirty="0"/>
              <a:t>	print(</a:t>
            </a:r>
            <a:r>
              <a:rPr lang="en-IN" dirty="0" err="1"/>
              <a:t>thislist</a:t>
            </a:r>
            <a:r>
              <a:rPr lang="en-IN" dirty="0"/>
              <a:t>[-4:-1])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US" dirty="0"/>
              <a:t>returns the items from "orange" (-4) to, but NOT including "mango" (-1):</a:t>
            </a:r>
          </a:p>
        </p:txBody>
      </p:sp>
    </p:spTree>
    <p:extLst>
      <p:ext uri="{BB962C8B-B14F-4D97-AF65-F5344CB8AC3E}">
        <p14:creationId xmlns:p14="http://schemas.microsoft.com/office/powerpoint/2010/main" val="78122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3105</Words>
  <Application>Microsoft Office PowerPoint</Application>
  <PresentationFormat>Widescreen</PresentationFormat>
  <Paragraphs>302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Python Tutorial  Data Types</vt:lpstr>
      <vt:lpstr>  Python Collections (Arrays)  </vt:lpstr>
      <vt:lpstr>  Python Lists  </vt:lpstr>
      <vt:lpstr>PowerPoint Presentation</vt:lpstr>
      <vt:lpstr>PowerPoint Presentation</vt:lpstr>
      <vt:lpstr>PowerPoint Presentation</vt:lpstr>
      <vt:lpstr>  Python - Access List Items  </vt:lpstr>
      <vt:lpstr>PowerPoint Presentation</vt:lpstr>
      <vt:lpstr>PowerPoint Presentation</vt:lpstr>
      <vt:lpstr>PowerPoint Presentation</vt:lpstr>
      <vt:lpstr>  Python - Change List Items  </vt:lpstr>
      <vt:lpstr>PowerPoint Presentation</vt:lpstr>
      <vt:lpstr>PowerPoint Presentation</vt:lpstr>
      <vt:lpstr>  Python - Add List Items  </vt:lpstr>
      <vt:lpstr>PowerPoint Presentation</vt:lpstr>
      <vt:lpstr>  Python - Remove List Items  </vt:lpstr>
      <vt:lpstr>PowerPoint Presentation</vt:lpstr>
      <vt:lpstr>PowerPoint Presentation</vt:lpstr>
      <vt:lpstr>PowerPoint Presentation</vt:lpstr>
      <vt:lpstr>  Python - Loop Lists  </vt:lpstr>
      <vt:lpstr>PowerPoint Presentation</vt:lpstr>
      <vt:lpstr>  Python - List Comprehension  </vt:lpstr>
      <vt:lpstr>PowerPoint Presentation</vt:lpstr>
      <vt:lpstr>PowerPoint Presentation</vt:lpstr>
      <vt:lpstr>Sort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Copy a List  </vt:lpstr>
      <vt:lpstr>PowerPoint Presentation</vt:lpstr>
      <vt:lpstr>  Join Two Lists  </vt:lpstr>
      <vt:lpstr>PowerPoint Presentation</vt:lpstr>
      <vt:lpstr> List Methods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babu</dc:creator>
  <cp:lastModifiedBy>john babu</cp:lastModifiedBy>
  <cp:revision>198</cp:revision>
  <dcterms:created xsi:type="dcterms:W3CDTF">2025-08-04T15:51:12Z</dcterms:created>
  <dcterms:modified xsi:type="dcterms:W3CDTF">2025-08-10T09:02:53Z</dcterms:modified>
</cp:coreProperties>
</file>